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7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6" r:id="rId12"/>
    <p:sldId id="269" r:id="rId13"/>
    <p:sldId id="264" r:id="rId14"/>
    <p:sldId id="26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529E43-ACC5-400D-8305-BB6CB060F0A6}" type="doc">
      <dgm:prSet loTypeId="urn:microsoft.com/office/officeart/2005/8/layout/radial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B4B72B2-C7B7-4B59-8FAE-CD3184A4EA2B}">
      <dgm:prSet phldrT="[Text]"/>
      <dgm:spPr/>
      <dgm:t>
        <a:bodyPr/>
        <a:lstStyle/>
        <a:p>
          <a:r>
            <a:rPr lang="en-US"/>
            <a:t>Proper noun:Ms.</a:t>
          </a:r>
          <a:r>
            <a:rPr lang="en-US" baseline="0"/>
            <a:t> Martin</a:t>
          </a:r>
          <a:endParaRPr lang="en-US"/>
        </a:p>
      </dgm:t>
    </dgm:pt>
    <dgm:pt modelId="{245106C4-265D-4236-94C2-DD0259C9733A}" type="parTrans" cxnId="{7F66CDC7-DD96-464E-9CBC-40028F5DFDC7}">
      <dgm:prSet/>
      <dgm:spPr/>
      <dgm:t>
        <a:bodyPr/>
        <a:lstStyle/>
        <a:p>
          <a:endParaRPr lang="en-US"/>
        </a:p>
      </dgm:t>
    </dgm:pt>
    <dgm:pt modelId="{46088A18-F7C6-4B39-BD76-87ABBD047548}" type="sibTrans" cxnId="{7F66CDC7-DD96-464E-9CBC-40028F5DFDC7}">
      <dgm:prSet/>
      <dgm:spPr/>
      <dgm:t>
        <a:bodyPr/>
        <a:lstStyle/>
        <a:p>
          <a:endParaRPr lang="en-US"/>
        </a:p>
      </dgm:t>
    </dgm:pt>
    <dgm:pt modelId="{4AEB9FE9-1743-45F4-A868-291758D78F36}">
      <dgm:prSet phldrT="[Text]"/>
      <dgm:spPr/>
      <dgm:t>
        <a:bodyPr/>
        <a:lstStyle/>
        <a:p>
          <a:r>
            <a:rPr lang="en-US"/>
            <a:t>common noun: teacher</a:t>
          </a:r>
        </a:p>
      </dgm:t>
    </dgm:pt>
    <dgm:pt modelId="{0A20DD39-F52C-49A0-AC25-D231859A774A}" type="parTrans" cxnId="{13CA90B6-5B49-469D-86B0-6029BD0C7F1B}">
      <dgm:prSet/>
      <dgm:spPr/>
      <dgm:t>
        <a:bodyPr/>
        <a:lstStyle/>
        <a:p>
          <a:endParaRPr lang="en-US"/>
        </a:p>
      </dgm:t>
    </dgm:pt>
    <dgm:pt modelId="{2F33ACA2-D267-4AD0-BC13-028226B43DF8}" type="sibTrans" cxnId="{13CA90B6-5B49-469D-86B0-6029BD0C7F1B}">
      <dgm:prSet/>
      <dgm:spPr/>
      <dgm:t>
        <a:bodyPr/>
        <a:lstStyle/>
        <a:p>
          <a:endParaRPr lang="en-US"/>
        </a:p>
      </dgm:t>
    </dgm:pt>
    <dgm:pt modelId="{1388757D-3093-4D1C-A955-1795DA9F56F5}">
      <dgm:prSet phldrT="[Text]"/>
      <dgm:spPr/>
      <dgm:t>
        <a:bodyPr/>
        <a:lstStyle/>
        <a:p>
          <a:r>
            <a:rPr lang="en-US"/>
            <a:t>abstract  noun: creativity</a:t>
          </a:r>
        </a:p>
      </dgm:t>
    </dgm:pt>
    <dgm:pt modelId="{852A0200-DBC4-4B5E-B92C-983F20E92FFB}" type="parTrans" cxnId="{AF52E43C-BD75-4EB6-836A-7374D496D0D1}">
      <dgm:prSet/>
      <dgm:spPr/>
      <dgm:t>
        <a:bodyPr/>
        <a:lstStyle/>
        <a:p>
          <a:endParaRPr lang="en-US"/>
        </a:p>
      </dgm:t>
    </dgm:pt>
    <dgm:pt modelId="{E0C53CF8-39A2-4FE2-9EE0-79DB6EE9BF40}" type="sibTrans" cxnId="{AF52E43C-BD75-4EB6-836A-7374D496D0D1}">
      <dgm:prSet/>
      <dgm:spPr/>
      <dgm:t>
        <a:bodyPr/>
        <a:lstStyle/>
        <a:p>
          <a:endParaRPr lang="en-US"/>
        </a:p>
      </dgm:t>
    </dgm:pt>
    <dgm:pt modelId="{F5BC3F42-83D5-4FFE-ACC7-58FFAAB8443D}">
      <dgm:prSet phldrT="[Text]"/>
      <dgm:spPr/>
      <dgm:t>
        <a:bodyPr/>
        <a:lstStyle/>
        <a:p>
          <a:r>
            <a:rPr lang="en-US"/>
            <a:t>singular  noun: Oklahoman </a:t>
          </a:r>
        </a:p>
      </dgm:t>
    </dgm:pt>
    <dgm:pt modelId="{ECE01AF0-E8DF-475C-9891-1EF4FC727C98}" type="parTrans" cxnId="{DF113885-6BBB-45BD-A877-DD77F86E644A}">
      <dgm:prSet/>
      <dgm:spPr/>
      <dgm:t>
        <a:bodyPr/>
        <a:lstStyle/>
        <a:p>
          <a:endParaRPr lang="en-US"/>
        </a:p>
      </dgm:t>
    </dgm:pt>
    <dgm:pt modelId="{B438DFFC-39F1-41C8-A86D-F8F36EE9AFC6}" type="sibTrans" cxnId="{DF113885-6BBB-45BD-A877-DD77F86E644A}">
      <dgm:prSet/>
      <dgm:spPr/>
      <dgm:t>
        <a:bodyPr/>
        <a:lstStyle/>
        <a:p>
          <a:endParaRPr lang="en-US"/>
        </a:p>
      </dgm:t>
    </dgm:pt>
    <dgm:pt modelId="{3F33E661-147C-498F-8DC1-F48D0C04F8BA}">
      <dgm:prSet phldrT="[Text]"/>
      <dgm:spPr/>
      <dgm:t>
        <a:bodyPr/>
        <a:lstStyle/>
        <a:p>
          <a:r>
            <a:rPr lang="en-US"/>
            <a:t>concrete noun: female</a:t>
          </a:r>
        </a:p>
      </dgm:t>
    </dgm:pt>
    <dgm:pt modelId="{0F728C72-2A55-4FD4-9F7D-FD450EC06B9A}" type="parTrans" cxnId="{4E7A6A46-5D0F-48B6-AB44-632442C5F2F5}">
      <dgm:prSet/>
      <dgm:spPr/>
      <dgm:t>
        <a:bodyPr/>
        <a:lstStyle/>
        <a:p>
          <a:endParaRPr lang="en-US"/>
        </a:p>
      </dgm:t>
    </dgm:pt>
    <dgm:pt modelId="{33790025-90B8-4E84-A648-CD6BD2DDE0DA}" type="sibTrans" cxnId="{4E7A6A46-5D0F-48B6-AB44-632442C5F2F5}">
      <dgm:prSet/>
      <dgm:spPr/>
      <dgm:t>
        <a:bodyPr/>
        <a:lstStyle/>
        <a:p>
          <a:endParaRPr lang="en-US"/>
        </a:p>
      </dgm:t>
    </dgm:pt>
    <dgm:pt modelId="{6365A88D-B29E-4388-8030-4364BFA85A1B}">
      <dgm:prSet/>
      <dgm:spPr/>
      <dgm:t>
        <a:bodyPr/>
        <a:lstStyle/>
        <a:p>
          <a:r>
            <a:rPr lang="en-US"/>
            <a:t>Plural noun: opportunties </a:t>
          </a:r>
        </a:p>
      </dgm:t>
    </dgm:pt>
    <dgm:pt modelId="{CEC276DF-80B6-460B-8190-02168E4DD405}" type="parTrans" cxnId="{63F39620-DAB1-4251-9840-0E6BFDE09FEE}">
      <dgm:prSet/>
      <dgm:spPr/>
      <dgm:t>
        <a:bodyPr/>
        <a:lstStyle/>
        <a:p>
          <a:endParaRPr lang="en-US"/>
        </a:p>
      </dgm:t>
    </dgm:pt>
    <dgm:pt modelId="{EFDF3BD5-6754-4CF2-8267-91FEABE78FEB}" type="sibTrans" cxnId="{63F39620-DAB1-4251-9840-0E6BFDE09FEE}">
      <dgm:prSet/>
      <dgm:spPr/>
      <dgm:t>
        <a:bodyPr/>
        <a:lstStyle/>
        <a:p>
          <a:endParaRPr lang="en-US"/>
        </a:p>
      </dgm:t>
    </dgm:pt>
    <dgm:pt modelId="{BD1F3D48-8A81-484F-BD57-23A1E66D84F9}" type="pres">
      <dgm:prSet presAssocID="{7D529E43-ACC5-400D-8305-BB6CB060F0A6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306E5FB-6478-4FA7-9868-E34711180DE1}" type="pres">
      <dgm:prSet presAssocID="{7D529E43-ACC5-400D-8305-BB6CB060F0A6}" presName="radial" presStyleCnt="0">
        <dgm:presLayoutVars>
          <dgm:animLvl val="ctr"/>
        </dgm:presLayoutVars>
      </dgm:prSet>
      <dgm:spPr/>
    </dgm:pt>
    <dgm:pt modelId="{C88F85BF-A9C4-49A1-B2A2-2F8EF284F22E}" type="pres">
      <dgm:prSet presAssocID="{2B4B72B2-C7B7-4B59-8FAE-CD3184A4EA2B}" presName="centerShape" presStyleLbl="vennNode1" presStyleIdx="0" presStyleCnt="6" custLinFactNeighborX="-412" custLinFactNeighborY="412"/>
      <dgm:spPr/>
      <dgm:t>
        <a:bodyPr/>
        <a:lstStyle/>
        <a:p>
          <a:endParaRPr lang="en-US"/>
        </a:p>
      </dgm:t>
    </dgm:pt>
    <dgm:pt modelId="{A49B28DE-3348-4010-9C72-7DAC1DC40145}" type="pres">
      <dgm:prSet presAssocID="{4AEB9FE9-1743-45F4-A868-291758D78F36}" presName="node" presStyleLbl="venn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84CAFB-4BAC-45CF-97B5-B3DAACAC3378}" type="pres">
      <dgm:prSet presAssocID="{1388757D-3093-4D1C-A955-1795DA9F56F5}" presName="node" presStyleLbl="venn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CBB55A-B720-413C-92DF-361A75893BFE}" type="pres">
      <dgm:prSet presAssocID="{F5BC3F42-83D5-4FFE-ACC7-58FFAAB8443D}" presName="node" presStyleLbl="venn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4D8A96-A2CA-4E9F-AA31-430B4EEB0788}" type="pres">
      <dgm:prSet presAssocID="{3F33E661-147C-498F-8DC1-F48D0C04F8BA}" presName="node" presStyleLbl="venn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A24431-6CFD-40C3-AADA-6CD9C21A6672}" type="pres">
      <dgm:prSet presAssocID="{6365A88D-B29E-4388-8030-4364BFA85A1B}" presName="node" presStyleLbl="venn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3CA90B6-5B49-469D-86B0-6029BD0C7F1B}" srcId="{2B4B72B2-C7B7-4B59-8FAE-CD3184A4EA2B}" destId="{4AEB9FE9-1743-45F4-A868-291758D78F36}" srcOrd="0" destOrd="0" parTransId="{0A20DD39-F52C-49A0-AC25-D231859A774A}" sibTransId="{2F33ACA2-D267-4AD0-BC13-028226B43DF8}"/>
    <dgm:cxn modelId="{4E7A6A46-5D0F-48B6-AB44-632442C5F2F5}" srcId="{2B4B72B2-C7B7-4B59-8FAE-CD3184A4EA2B}" destId="{3F33E661-147C-498F-8DC1-F48D0C04F8BA}" srcOrd="3" destOrd="0" parTransId="{0F728C72-2A55-4FD4-9F7D-FD450EC06B9A}" sibTransId="{33790025-90B8-4E84-A648-CD6BD2DDE0DA}"/>
    <dgm:cxn modelId="{F5E22E04-BC27-4B04-9C0F-814040C54A4C}" type="presOf" srcId="{1388757D-3093-4D1C-A955-1795DA9F56F5}" destId="{8284CAFB-4BAC-45CF-97B5-B3DAACAC3378}" srcOrd="0" destOrd="0" presId="urn:microsoft.com/office/officeart/2005/8/layout/radial3"/>
    <dgm:cxn modelId="{63F39620-DAB1-4251-9840-0E6BFDE09FEE}" srcId="{2B4B72B2-C7B7-4B59-8FAE-CD3184A4EA2B}" destId="{6365A88D-B29E-4388-8030-4364BFA85A1B}" srcOrd="4" destOrd="0" parTransId="{CEC276DF-80B6-460B-8190-02168E4DD405}" sibTransId="{EFDF3BD5-6754-4CF2-8267-91FEABE78FEB}"/>
    <dgm:cxn modelId="{84808E6E-BD8D-4CE0-94BB-151B4533AFF5}" type="presOf" srcId="{2B4B72B2-C7B7-4B59-8FAE-CD3184A4EA2B}" destId="{C88F85BF-A9C4-49A1-B2A2-2F8EF284F22E}" srcOrd="0" destOrd="0" presId="urn:microsoft.com/office/officeart/2005/8/layout/radial3"/>
    <dgm:cxn modelId="{414CEDEF-A32E-478B-AF83-04860B60CB5A}" type="presOf" srcId="{4AEB9FE9-1743-45F4-A868-291758D78F36}" destId="{A49B28DE-3348-4010-9C72-7DAC1DC40145}" srcOrd="0" destOrd="0" presId="urn:microsoft.com/office/officeart/2005/8/layout/radial3"/>
    <dgm:cxn modelId="{7F66CDC7-DD96-464E-9CBC-40028F5DFDC7}" srcId="{7D529E43-ACC5-400D-8305-BB6CB060F0A6}" destId="{2B4B72B2-C7B7-4B59-8FAE-CD3184A4EA2B}" srcOrd="0" destOrd="0" parTransId="{245106C4-265D-4236-94C2-DD0259C9733A}" sibTransId="{46088A18-F7C6-4B39-BD76-87ABBD047548}"/>
    <dgm:cxn modelId="{DF113885-6BBB-45BD-A877-DD77F86E644A}" srcId="{2B4B72B2-C7B7-4B59-8FAE-CD3184A4EA2B}" destId="{F5BC3F42-83D5-4FFE-ACC7-58FFAAB8443D}" srcOrd="2" destOrd="0" parTransId="{ECE01AF0-E8DF-475C-9891-1EF4FC727C98}" sibTransId="{B438DFFC-39F1-41C8-A86D-F8F36EE9AFC6}"/>
    <dgm:cxn modelId="{61907CC0-F37D-48A0-8316-AD7FE7E43386}" type="presOf" srcId="{6365A88D-B29E-4388-8030-4364BFA85A1B}" destId="{91A24431-6CFD-40C3-AADA-6CD9C21A6672}" srcOrd="0" destOrd="0" presId="urn:microsoft.com/office/officeart/2005/8/layout/radial3"/>
    <dgm:cxn modelId="{BA56B407-2C12-4FB7-89F2-65D83DFC8A1E}" type="presOf" srcId="{F5BC3F42-83D5-4FFE-ACC7-58FFAAB8443D}" destId="{3CCBB55A-B720-413C-92DF-361A75893BFE}" srcOrd="0" destOrd="0" presId="urn:microsoft.com/office/officeart/2005/8/layout/radial3"/>
    <dgm:cxn modelId="{723B4A1D-56C0-4F2B-800A-C73DA7A38818}" type="presOf" srcId="{3F33E661-147C-498F-8DC1-F48D0C04F8BA}" destId="{BC4D8A96-A2CA-4E9F-AA31-430B4EEB0788}" srcOrd="0" destOrd="0" presId="urn:microsoft.com/office/officeart/2005/8/layout/radial3"/>
    <dgm:cxn modelId="{AF52E43C-BD75-4EB6-836A-7374D496D0D1}" srcId="{2B4B72B2-C7B7-4B59-8FAE-CD3184A4EA2B}" destId="{1388757D-3093-4D1C-A955-1795DA9F56F5}" srcOrd="1" destOrd="0" parTransId="{852A0200-DBC4-4B5E-B92C-983F20E92FFB}" sibTransId="{E0C53CF8-39A2-4FE2-9EE0-79DB6EE9BF40}"/>
    <dgm:cxn modelId="{1B5A82A2-2CA8-442B-A547-50369A6737F6}" type="presOf" srcId="{7D529E43-ACC5-400D-8305-BB6CB060F0A6}" destId="{BD1F3D48-8A81-484F-BD57-23A1E66D84F9}" srcOrd="0" destOrd="0" presId="urn:microsoft.com/office/officeart/2005/8/layout/radial3"/>
    <dgm:cxn modelId="{93403D7E-9EC7-43EE-B5E4-782334210BDA}" type="presParOf" srcId="{BD1F3D48-8A81-484F-BD57-23A1E66D84F9}" destId="{1306E5FB-6478-4FA7-9868-E34711180DE1}" srcOrd="0" destOrd="0" presId="urn:microsoft.com/office/officeart/2005/8/layout/radial3"/>
    <dgm:cxn modelId="{0E36E09B-569B-4CC0-B13B-AB69B6FA2AFA}" type="presParOf" srcId="{1306E5FB-6478-4FA7-9868-E34711180DE1}" destId="{C88F85BF-A9C4-49A1-B2A2-2F8EF284F22E}" srcOrd="0" destOrd="0" presId="urn:microsoft.com/office/officeart/2005/8/layout/radial3"/>
    <dgm:cxn modelId="{A0CC74F7-DE84-49E4-9867-38C3066E6D35}" type="presParOf" srcId="{1306E5FB-6478-4FA7-9868-E34711180DE1}" destId="{A49B28DE-3348-4010-9C72-7DAC1DC40145}" srcOrd="1" destOrd="0" presId="urn:microsoft.com/office/officeart/2005/8/layout/radial3"/>
    <dgm:cxn modelId="{B5C507C6-8D1A-4C33-8FE8-B829CF5DBF2C}" type="presParOf" srcId="{1306E5FB-6478-4FA7-9868-E34711180DE1}" destId="{8284CAFB-4BAC-45CF-97B5-B3DAACAC3378}" srcOrd="2" destOrd="0" presId="urn:microsoft.com/office/officeart/2005/8/layout/radial3"/>
    <dgm:cxn modelId="{85FA0049-183F-44AD-9881-02187BA512DB}" type="presParOf" srcId="{1306E5FB-6478-4FA7-9868-E34711180DE1}" destId="{3CCBB55A-B720-413C-92DF-361A75893BFE}" srcOrd="3" destOrd="0" presId="urn:microsoft.com/office/officeart/2005/8/layout/radial3"/>
    <dgm:cxn modelId="{43F88DD8-4E20-4F28-A504-CBD6AB750F21}" type="presParOf" srcId="{1306E5FB-6478-4FA7-9868-E34711180DE1}" destId="{BC4D8A96-A2CA-4E9F-AA31-430B4EEB0788}" srcOrd="4" destOrd="0" presId="urn:microsoft.com/office/officeart/2005/8/layout/radial3"/>
    <dgm:cxn modelId="{831817F7-C4B9-4E75-BAEE-2B13114F58F9}" type="presParOf" srcId="{1306E5FB-6478-4FA7-9868-E34711180DE1}" destId="{91A24431-6CFD-40C3-AADA-6CD9C21A6672}" srcOrd="5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D529E43-ACC5-400D-8305-BB6CB060F0A6}" type="doc">
      <dgm:prSet loTypeId="urn:microsoft.com/office/officeart/2005/8/layout/radial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B4B72B2-C7B7-4B59-8FAE-CD3184A4EA2B}">
      <dgm:prSet phldrT="[Text]"/>
      <dgm:spPr/>
      <dgm:t>
        <a:bodyPr/>
        <a:lstStyle/>
        <a:p>
          <a:r>
            <a:rPr lang="en-US"/>
            <a:t>Proper Noun </a:t>
          </a:r>
        </a:p>
      </dgm:t>
    </dgm:pt>
    <dgm:pt modelId="{245106C4-265D-4236-94C2-DD0259C9733A}" type="parTrans" cxnId="{7F66CDC7-DD96-464E-9CBC-40028F5DFDC7}">
      <dgm:prSet/>
      <dgm:spPr/>
      <dgm:t>
        <a:bodyPr/>
        <a:lstStyle/>
        <a:p>
          <a:endParaRPr lang="en-US"/>
        </a:p>
      </dgm:t>
    </dgm:pt>
    <dgm:pt modelId="{46088A18-F7C6-4B39-BD76-87ABBD047548}" type="sibTrans" cxnId="{7F66CDC7-DD96-464E-9CBC-40028F5DFDC7}">
      <dgm:prSet/>
      <dgm:spPr/>
      <dgm:t>
        <a:bodyPr/>
        <a:lstStyle/>
        <a:p>
          <a:endParaRPr lang="en-US"/>
        </a:p>
      </dgm:t>
    </dgm:pt>
    <dgm:pt modelId="{4AEB9FE9-1743-45F4-A868-291758D78F36}">
      <dgm:prSet phldrT="[Text]"/>
      <dgm:spPr/>
      <dgm:t>
        <a:bodyPr/>
        <a:lstStyle/>
        <a:p>
          <a:r>
            <a:rPr lang="en-US"/>
            <a:t>common noun</a:t>
          </a:r>
        </a:p>
      </dgm:t>
    </dgm:pt>
    <dgm:pt modelId="{0A20DD39-F52C-49A0-AC25-D231859A774A}" type="parTrans" cxnId="{13CA90B6-5B49-469D-86B0-6029BD0C7F1B}">
      <dgm:prSet/>
      <dgm:spPr/>
      <dgm:t>
        <a:bodyPr/>
        <a:lstStyle/>
        <a:p>
          <a:endParaRPr lang="en-US"/>
        </a:p>
      </dgm:t>
    </dgm:pt>
    <dgm:pt modelId="{2F33ACA2-D267-4AD0-BC13-028226B43DF8}" type="sibTrans" cxnId="{13CA90B6-5B49-469D-86B0-6029BD0C7F1B}">
      <dgm:prSet/>
      <dgm:spPr/>
      <dgm:t>
        <a:bodyPr/>
        <a:lstStyle/>
        <a:p>
          <a:endParaRPr lang="en-US"/>
        </a:p>
      </dgm:t>
    </dgm:pt>
    <dgm:pt modelId="{1388757D-3093-4D1C-A955-1795DA9F56F5}">
      <dgm:prSet phldrT="[Text]"/>
      <dgm:spPr/>
      <dgm:t>
        <a:bodyPr/>
        <a:lstStyle/>
        <a:p>
          <a:r>
            <a:rPr lang="en-US"/>
            <a:t>abstract  noun</a:t>
          </a:r>
        </a:p>
      </dgm:t>
    </dgm:pt>
    <dgm:pt modelId="{852A0200-DBC4-4B5E-B92C-983F20E92FFB}" type="parTrans" cxnId="{AF52E43C-BD75-4EB6-836A-7374D496D0D1}">
      <dgm:prSet/>
      <dgm:spPr/>
      <dgm:t>
        <a:bodyPr/>
        <a:lstStyle/>
        <a:p>
          <a:endParaRPr lang="en-US"/>
        </a:p>
      </dgm:t>
    </dgm:pt>
    <dgm:pt modelId="{E0C53CF8-39A2-4FE2-9EE0-79DB6EE9BF40}" type="sibTrans" cxnId="{AF52E43C-BD75-4EB6-836A-7374D496D0D1}">
      <dgm:prSet/>
      <dgm:spPr/>
      <dgm:t>
        <a:bodyPr/>
        <a:lstStyle/>
        <a:p>
          <a:endParaRPr lang="en-US"/>
        </a:p>
      </dgm:t>
    </dgm:pt>
    <dgm:pt modelId="{F5BC3F42-83D5-4FFE-ACC7-58FFAAB8443D}">
      <dgm:prSet phldrT="[Text]"/>
      <dgm:spPr/>
      <dgm:t>
        <a:bodyPr/>
        <a:lstStyle/>
        <a:p>
          <a:r>
            <a:rPr lang="en-US"/>
            <a:t>singular  noun</a:t>
          </a:r>
        </a:p>
      </dgm:t>
    </dgm:pt>
    <dgm:pt modelId="{ECE01AF0-E8DF-475C-9891-1EF4FC727C98}" type="parTrans" cxnId="{DF113885-6BBB-45BD-A877-DD77F86E644A}">
      <dgm:prSet/>
      <dgm:spPr/>
      <dgm:t>
        <a:bodyPr/>
        <a:lstStyle/>
        <a:p>
          <a:endParaRPr lang="en-US"/>
        </a:p>
      </dgm:t>
    </dgm:pt>
    <dgm:pt modelId="{B438DFFC-39F1-41C8-A86D-F8F36EE9AFC6}" type="sibTrans" cxnId="{DF113885-6BBB-45BD-A877-DD77F86E644A}">
      <dgm:prSet/>
      <dgm:spPr/>
      <dgm:t>
        <a:bodyPr/>
        <a:lstStyle/>
        <a:p>
          <a:endParaRPr lang="en-US"/>
        </a:p>
      </dgm:t>
    </dgm:pt>
    <dgm:pt modelId="{3F33E661-147C-498F-8DC1-F48D0C04F8BA}">
      <dgm:prSet phldrT="[Text]"/>
      <dgm:spPr/>
      <dgm:t>
        <a:bodyPr/>
        <a:lstStyle/>
        <a:p>
          <a:r>
            <a:rPr lang="en-US"/>
            <a:t>concrete noun</a:t>
          </a:r>
        </a:p>
      </dgm:t>
    </dgm:pt>
    <dgm:pt modelId="{0F728C72-2A55-4FD4-9F7D-FD450EC06B9A}" type="parTrans" cxnId="{4E7A6A46-5D0F-48B6-AB44-632442C5F2F5}">
      <dgm:prSet/>
      <dgm:spPr/>
      <dgm:t>
        <a:bodyPr/>
        <a:lstStyle/>
        <a:p>
          <a:endParaRPr lang="en-US"/>
        </a:p>
      </dgm:t>
    </dgm:pt>
    <dgm:pt modelId="{33790025-90B8-4E84-A648-CD6BD2DDE0DA}" type="sibTrans" cxnId="{4E7A6A46-5D0F-48B6-AB44-632442C5F2F5}">
      <dgm:prSet/>
      <dgm:spPr/>
      <dgm:t>
        <a:bodyPr/>
        <a:lstStyle/>
        <a:p>
          <a:endParaRPr lang="en-US"/>
        </a:p>
      </dgm:t>
    </dgm:pt>
    <dgm:pt modelId="{6365A88D-B29E-4388-8030-4364BFA85A1B}">
      <dgm:prSet/>
      <dgm:spPr/>
      <dgm:t>
        <a:bodyPr/>
        <a:lstStyle/>
        <a:p>
          <a:r>
            <a:rPr lang="en-US"/>
            <a:t>Plural noun</a:t>
          </a:r>
        </a:p>
      </dgm:t>
    </dgm:pt>
    <dgm:pt modelId="{CEC276DF-80B6-460B-8190-02168E4DD405}" type="parTrans" cxnId="{63F39620-DAB1-4251-9840-0E6BFDE09FEE}">
      <dgm:prSet/>
      <dgm:spPr/>
      <dgm:t>
        <a:bodyPr/>
        <a:lstStyle/>
        <a:p>
          <a:endParaRPr lang="en-US"/>
        </a:p>
      </dgm:t>
    </dgm:pt>
    <dgm:pt modelId="{EFDF3BD5-6754-4CF2-8267-91FEABE78FEB}" type="sibTrans" cxnId="{63F39620-DAB1-4251-9840-0E6BFDE09FEE}">
      <dgm:prSet/>
      <dgm:spPr/>
      <dgm:t>
        <a:bodyPr/>
        <a:lstStyle/>
        <a:p>
          <a:endParaRPr lang="en-US"/>
        </a:p>
      </dgm:t>
    </dgm:pt>
    <dgm:pt modelId="{BD1F3D48-8A81-484F-BD57-23A1E66D84F9}" type="pres">
      <dgm:prSet presAssocID="{7D529E43-ACC5-400D-8305-BB6CB060F0A6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306E5FB-6478-4FA7-9868-E34711180DE1}" type="pres">
      <dgm:prSet presAssocID="{7D529E43-ACC5-400D-8305-BB6CB060F0A6}" presName="radial" presStyleCnt="0">
        <dgm:presLayoutVars>
          <dgm:animLvl val="ctr"/>
        </dgm:presLayoutVars>
      </dgm:prSet>
      <dgm:spPr/>
    </dgm:pt>
    <dgm:pt modelId="{C88F85BF-A9C4-49A1-B2A2-2F8EF284F22E}" type="pres">
      <dgm:prSet presAssocID="{2B4B72B2-C7B7-4B59-8FAE-CD3184A4EA2B}" presName="centerShape" presStyleLbl="vennNode1" presStyleIdx="0" presStyleCnt="6" custLinFactNeighborX="-412" custLinFactNeighborY="412"/>
      <dgm:spPr/>
      <dgm:t>
        <a:bodyPr/>
        <a:lstStyle/>
        <a:p>
          <a:endParaRPr lang="en-US"/>
        </a:p>
      </dgm:t>
    </dgm:pt>
    <dgm:pt modelId="{A49B28DE-3348-4010-9C72-7DAC1DC40145}" type="pres">
      <dgm:prSet presAssocID="{4AEB9FE9-1743-45F4-A868-291758D78F36}" presName="node" presStyleLbl="venn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84CAFB-4BAC-45CF-97B5-B3DAACAC3378}" type="pres">
      <dgm:prSet presAssocID="{1388757D-3093-4D1C-A955-1795DA9F56F5}" presName="node" presStyleLbl="venn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CBB55A-B720-413C-92DF-361A75893BFE}" type="pres">
      <dgm:prSet presAssocID="{F5BC3F42-83D5-4FFE-ACC7-58FFAAB8443D}" presName="node" presStyleLbl="venn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4D8A96-A2CA-4E9F-AA31-430B4EEB0788}" type="pres">
      <dgm:prSet presAssocID="{3F33E661-147C-498F-8DC1-F48D0C04F8BA}" presName="node" presStyleLbl="venn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A24431-6CFD-40C3-AADA-6CD9C21A6672}" type="pres">
      <dgm:prSet presAssocID="{6365A88D-B29E-4388-8030-4364BFA85A1B}" presName="node" presStyleLbl="venn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3CA90B6-5B49-469D-86B0-6029BD0C7F1B}" srcId="{2B4B72B2-C7B7-4B59-8FAE-CD3184A4EA2B}" destId="{4AEB9FE9-1743-45F4-A868-291758D78F36}" srcOrd="0" destOrd="0" parTransId="{0A20DD39-F52C-49A0-AC25-D231859A774A}" sibTransId="{2F33ACA2-D267-4AD0-BC13-028226B43DF8}"/>
    <dgm:cxn modelId="{8F6ED7A4-B736-4AB7-995C-D391F0F6B6D2}" type="presOf" srcId="{2B4B72B2-C7B7-4B59-8FAE-CD3184A4EA2B}" destId="{C88F85BF-A9C4-49A1-B2A2-2F8EF284F22E}" srcOrd="0" destOrd="0" presId="urn:microsoft.com/office/officeart/2005/8/layout/radial3"/>
    <dgm:cxn modelId="{4E7A6A46-5D0F-48B6-AB44-632442C5F2F5}" srcId="{2B4B72B2-C7B7-4B59-8FAE-CD3184A4EA2B}" destId="{3F33E661-147C-498F-8DC1-F48D0C04F8BA}" srcOrd="3" destOrd="0" parTransId="{0F728C72-2A55-4FD4-9F7D-FD450EC06B9A}" sibTransId="{33790025-90B8-4E84-A648-CD6BD2DDE0DA}"/>
    <dgm:cxn modelId="{1479A4E7-5463-4B84-9963-6EF8E27A5AB5}" type="presOf" srcId="{6365A88D-B29E-4388-8030-4364BFA85A1B}" destId="{91A24431-6CFD-40C3-AADA-6CD9C21A6672}" srcOrd="0" destOrd="0" presId="urn:microsoft.com/office/officeart/2005/8/layout/radial3"/>
    <dgm:cxn modelId="{63F39620-DAB1-4251-9840-0E6BFDE09FEE}" srcId="{2B4B72B2-C7B7-4B59-8FAE-CD3184A4EA2B}" destId="{6365A88D-B29E-4388-8030-4364BFA85A1B}" srcOrd="4" destOrd="0" parTransId="{CEC276DF-80B6-460B-8190-02168E4DD405}" sibTransId="{EFDF3BD5-6754-4CF2-8267-91FEABE78FEB}"/>
    <dgm:cxn modelId="{BC14DA91-D702-4139-8EA3-F89D43F456CE}" type="presOf" srcId="{1388757D-3093-4D1C-A955-1795DA9F56F5}" destId="{8284CAFB-4BAC-45CF-97B5-B3DAACAC3378}" srcOrd="0" destOrd="0" presId="urn:microsoft.com/office/officeart/2005/8/layout/radial3"/>
    <dgm:cxn modelId="{6F4B4C12-B787-4F85-9986-1E4813DBAE28}" type="presOf" srcId="{4AEB9FE9-1743-45F4-A868-291758D78F36}" destId="{A49B28DE-3348-4010-9C72-7DAC1DC40145}" srcOrd="0" destOrd="0" presId="urn:microsoft.com/office/officeart/2005/8/layout/radial3"/>
    <dgm:cxn modelId="{7F66CDC7-DD96-464E-9CBC-40028F5DFDC7}" srcId="{7D529E43-ACC5-400D-8305-BB6CB060F0A6}" destId="{2B4B72B2-C7B7-4B59-8FAE-CD3184A4EA2B}" srcOrd="0" destOrd="0" parTransId="{245106C4-265D-4236-94C2-DD0259C9733A}" sibTransId="{46088A18-F7C6-4B39-BD76-87ABBD047548}"/>
    <dgm:cxn modelId="{0E937982-4874-45FB-BEDD-9ADBCE979187}" type="presOf" srcId="{F5BC3F42-83D5-4FFE-ACC7-58FFAAB8443D}" destId="{3CCBB55A-B720-413C-92DF-361A75893BFE}" srcOrd="0" destOrd="0" presId="urn:microsoft.com/office/officeart/2005/8/layout/radial3"/>
    <dgm:cxn modelId="{E59F201D-9254-4A5E-8C98-E1A9AF784DFD}" type="presOf" srcId="{3F33E661-147C-498F-8DC1-F48D0C04F8BA}" destId="{BC4D8A96-A2CA-4E9F-AA31-430B4EEB0788}" srcOrd="0" destOrd="0" presId="urn:microsoft.com/office/officeart/2005/8/layout/radial3"/>
    <dgm:cxn modelId="{DF113885-6BBB-45BD-A877-DD77F86E644A}" srcId="{2B4B72B2-C7B7-4B59-8FAE-CD3184A4EA2B}" destId="{F5BC3F42-83D5-4FFE-ACC7-58FFAAB8443D}" srcOrd="2" destOrd="0" parTransId="{ECE01AF0-E8DF-475C-9891-1EF4FC727C98}" sibTransId="{B438DFFC-39F1-41C8-A86D-F8F36EE9AFC6}"/>
    <dgm:cxn modelId="{8B9FA160-55CB-4AF8-A7E1-8F68430FCE3A}" type="presOf" srcId="{7D529E43-ACC5-400D-8305-BB6CB060F0A6}" destId="{BD1F3D48-8A81-484F-BD57-23A1E66D84F9}" srcOrd="0" destOrd="0" presId="urn:microsoft.com/office/officeart/2005/8/layout/radial3"/>
    <dgm:cxn modelId="{AF52E43C-BD75-4EB6-836A-7374D496D0D1}" srcId="{2B4B72B2-C7B7-4B59-8FAE-CD3184A4EA2B}" destId="{1388757D-3093-4D1C-A955-1795DA9F56F5}" srcOrd="1" destOrd="0" parTransId="{852A0200-DBC4-4B5E-B92C-983F20E92FFB}" sibTransId="{E0C53CF8-39A2-4FE2-9EE0-79DB6EE9BF40}"/>
    <dgm:cxn modelId="{1A936416-C9D0-4913-8531-D528359271D4}" type="presParOf" srcId="{BD1F3D48-8A81-484F-BD57-23A1E66D84F9}" destId="{1306E5FB-6478-4FA7-9868-E34711180DE1}" srcOrd="0" destOrd="0" presId="urn:microsoft.com/office/officeart/2005/8/layout/radial3"/>
    <dgm:cxn modelId="{A5DF36D7-D9AC-42AC-8CB1-E69F8C1B81B8}" type="presParOf" srcId="{1306E5FB-6478-4FA7-9868-E34711180DE1}" destId="{C88F85BF-A9C4-49A1-B2A2-2F8EF284F22E}" srcOrd="0" destOrd="0" presId="urn:microsoft.com/office/officeart/2005/8/layout/radial3"/>
    <dgm:cxn modelId="{3D8D1BB7-220A-4A3C-94CA-84F6328B6782}" type="presParOf" srcId="{1306E5FB-6478-4FA7-9868-E34711180DE1}" destId="{A49B28DE-3348-4010-9C72-7DAC1DC40145}" srcOrd="1" destOrd="0" presId="urn:microsoft.com/office/officeart/2005/8/layout/radial3"/>
    <dgm:cxn modelId="{8B3BBE87-296D-4630-807D-D6CC1839F707}" type="presParOf" srcId="{1306E5FB-6478-4FA7-9868-E34711180DE1}" destId="{8284CAFB-4BAC-45CF-97B5-B3DAACAC3378}" srcOrd="2" destOrd="0" presId="urn:microsoft.com/office/officeart/2005/8/layout/radial3"/>
    <dgm:cxn modelId="{8AD2A6E1-8B1F-465D-A080-7E3B3158F431}" type="presParOf" srcId="{1306E5FB-6478-4FA7-9868-E34711180DE1}" destId="{3CCBB55A-B720-413C-92DF-361A75893BFE}" srcOrd="3" destOrd="0" presId="urn:microsoft.com/office/officeart/2005/8/layout/radial3"/>
    <dgm:cxn modelId="{11CFC108-DF01-42FE-AA40-ADF71FF86D53}" type="presParOf" srcId="{1306E5FB-6478-4FA7-9868-E34711180DE1}" destId="{BC4D8A96-A2CA-4E9F-AA31-430B4EEB0788}" srcOrd="4" destOrd="0" presId="urn:microsoft.com/office/officeart/2005/8/layout/radial3"/>
    <dgm:cxn modelId="{7D7DF320-89AB-4174-B73A-969E6F1A48F9}" type="presParOf" srcId="{1306E5FB-6478-4FA7-9868-E34711180DE1}" destId="{91A24431-6CFD-40C3-AADA-6CD9C21A6672}" srcOrd="5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88F85BF-A9C4-49A1-B2A2-2F8EF284F22E}">
      <dsp:nvSpPr>
        <dsp:cNvPr id="0" name=""/>
        <dsp:cNvSpPr/>
      </dsp:nvSpPr>
      <dsp:spPr>
        <a:xfrm>
          <a:off x="2799188" y="1137000"/>
          <a:ext cx="2603312" cy="260331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/>
            <a:t>Proper noun:Ms.</a:t>
          </a:r>
          <a:r>
            <a:rPr lang="en-US" sz="3500" kern="1200" baseline="0"/>
            <a:t> Martin</a:t>
          </a:r>
          <a:endParaRPr lang="en-US" sz="3500" kern="1200"/>
        </a:p>
      </dsp:txBody>
      <dsp:txXfrm>
        <a:off x="2799188" y="1137000"/>
        <a:ext cx="2603312" cy="2603312"/>
      </dsp:txXfrm>
    </dsp:sp>
    <dsp:sp modelId="{A49B28DE-3348-4010-9C72-7DAC1DC40145}">
      <dsp:nvSpPr>
        <dsp:cNvPr id="0" name=""/>
        <dsp:cNvSpPr/>
      </dsp:nvSpPr>
      <dsp:spPr>
        <a:xfrm>
          <a:off x="3463971" y="80318"/>
          <a:ext cx="1301656" cy="130165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/>
            <a:t>common noun: teacher</a:t>
          </a:r>
        </a:p>
      </dsp:txBody>
      <dsp:txXfrm>
        <a:off x="3463971" y="80318"/>
        <a:ext cx="1301656" cy="1301656"/>
      </dsp:txXfrm>
    </dsp:sp>
    <dsp:sp modelId="{8284CAFB-4BAC-45CF-97B5-B3DAACAC3378}">
      <dsp:nvSpPr>
        <dsp:cNvPr id="0" name=""/>
        <dsp:cNvSpPr/>
      </dsp:nvSpPr>
      <dsp:spPr>
        <a:xfrm>
          <a:off x="5074638" y="1250536"/>
          <a:ext cx="1301656" cy="130165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/>
            <a:t>abstract  noun: creativity</a:t>
          </a:r>
        </a:p>
      </dsp:txBody>
      <dsp:txXfrm>
        <a:off x="5074638" y="1250536"/>
        <a:ext cx="1301656" cy="1301656"/>
      </dsp:txXfrm>
    </dsp:sp>
    <dsp:sp modelId="{3CCBB55A-B720-413C-92DF-361A75893BFE}">
      <dsp:nvSpPr>
        <dsp:cNvPr id="0" name=""/>
        <dsp:cNvSpPr/>
      </dsp:nvSpPr>
      <dsp:spPr>
        <a:xfrm>
          <a:off x="4459418" y="3143988"/>
          <a:ext cx="1301656" cy="130165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/>
            <a:t>singular  noun: Oklahoman </a:t>
          </a:r>
        </a:p>
      </dsp:txBody>
      <dsp:txXfrm>
        <a:off x="4459418" y="3143988"/>
        <a:ext cx="1301656" cy="1301656"/>
      </dsp:txXfrm>
    </dsp:sp>
    <dsp:sp modelId="{BC4D8A96-A2CA-4E9F-AA31-430B4EEB0788}">
      <dsp:nvSpPr>
        <dsp:cNvPr id="0" name=""/>
        <dsp:cNvSpPr/>
      </dsp:nvSpPr>
      <dsp:spPr>
        <a:xfrm>
          <a:off x="2468525" y="3143988"/>
          <a:ext cx="1301656" cy="130165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/>
            <a:t>concrete noun: female</a:t>
          </a:r>
        </a:p>
      </dsp:txBody>
      <dsp:txXfrm>
        <a:off x="2468525" y="3143988"/>
        <a:ext cx="1301656" cy="1301656"/>
      </dsp:txXfrm>
    </dsp:sp>
    <dsp:sp modelId="{91A24431-6CFD-40C3-AADA-6CD9C21A6672}">
      <dsp:nvSpPr>
        <dsp:cNvPr id="0" name=""/>
        <dsp:cNvSpPr/>
      </dsp:nvSpPr>
      <dsp:spPr>
        <a:xfrm>
          <a:off x="1853305" y="1250536"/>
          <a:ext cx="1301656" cy="130165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/>
            <a:t>Plural noun: opportunties </a:t>
          </a:r>
        </a:p>
      </dsp:txBody>
      <dsp:txXfrm>
        <a:off x="1853305" y="1250536"/>
        <a:ext cx="1301656" cy="130165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88F85BF-A9C4-49A1-B2A2-2F8EF284F22E}">
      <dsp:nvSpPr>
        <dsp:cNvPr id="0" name=""/>
        <dsp:cNvSpPr/>
      </dsp:nvSpPr>
      <dsp:spPr>
        <a:xfrm>
          <a:off x="2799188" y="1137000"/>
          <a:ext cx="2603312" cy="260331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2230" tIns="62230" rIns="62230" bIns="6223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900" kern="1200"/>
            <a:t>Proper Noun </a:t>
          </a:r>
        </a:p>
      </dsp:txBody>
      <dsp:txXfrm>
        <a:off x="2799188" y="1137000"/>
        <a:ext cx="2603312" cy="2603312"/>
      </dsp:txXfrm>
    </dsp:sp>
    <dsp:sp modelId="{A49B28DE-3348-4010-9C72-7DAC1DC40145}">
      <dsp:nvSpPr>
        <dsp:cNvPr id="0" name=""/>
        <dsp:cNvSpPr/>
      </dsp:nvSpPr>
      <dsp:spPr>
        <a:xfrm>
          <a:off x="3463971" y="80318"/>
          <a:ext cx="1301656" cy="130165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/>
            <a:t>common noun</a:t>
          </a:r>
        </a:p>
      </dsp:txBody>
      <dsp:txXfrm>
        <a:off x="3463971" y="80318"/>
        <a:ext cx="1301656" cy="1301656"/>
      </dsp:txXfrm>
    </dsp:sp>
    <dsp:sp modelId="{8284CAFB-4BAC-45CF-97B5-B3DAACAC3378}">
      <dsp:nvSpPr>
        <dsp:cNvPr id="0" name=""/>
        <dsp:cNvSpPr/>
      </dsp:nvSpPr>
      <dsp:spPr>
        <a:xfrm>
          <a:off x="5074638" y="1250536"/>
          <a:ext cx="1301656" cy="130165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/>
            <a:t>abstract  noun</a:t>
          </a:r>
        </a:p>
      </dsp:txBody>
      <dsp:txXfrm>
        <a:off x="5074638" y="1250536"/>
        <a:ext cx="1301656" cy="1301656"/>
      </dsp:txXfrm>
    </dsp:sp>
    <dsp:sp modelId="{3CCBB55A-B720-413C-92DF-361A75893BFE}">
      <dsp:nvSpPr>
        <dsp:cNvPr id="0" name=""/>
        <dsp:cNvSpPr/>
      </dsp:nvSpPr>
      <dsp:spPr>
        <a:xfrm>
          <a:off x="4459418" y="3143988"/>
          <a:ext cx="1301656" cy="130165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/>
            <a:t>singular  noun</a:t>
          </a:r>
        </a:p>
      </dsp:txBody>
      <dsp:txXfrm>
        <a:off x="4459418" y="3143988"/>
        <a:ext cx="1301656" cy="1301656"/>
      </dsp:txXfrm>
    </dsp:sp>
    <dsp:sp modelId="{BC4D8A96-A2CA-4E9F-AA31-430B4EEB0788}">
      <dsp:nvSpPr>
        <dsp:cNvPr id="0" name=""/>
        <dsp:cNvSpPr/>
      </dsp:nvSpPr>
      <dsp:spPr>
        <a:xfrm>
          <a:off x="2468525" y="3143988"/>
          <a:ext cx="1301656" cy="130165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/>
            <a:t>concrete noun</a:t>
          </a:r>
        </a:p>
      </dsp:txBody>
      <dsp:txXfrm>
        <a:off x="2468525" y="3143988"/>
        <a:ext cx="1301656" cy="1301656"/>
      </dsp:txXfrm>
    </dsp:sp>
    <dsp:sp modelId="{91A24431-6CFD-40C3-AADA-6CD9C21A6672}">
      <dsp:nvSpPr>
        <dsp:cNvPr id="0" name=""/>
        <dsp:cNvSpPr/>
      </dsp:nvSpPr>
      <dsp:spPr>
        <a:xfrm>
          <a:off x="1853305" y="1250536"/>
          <a:ext cx="1301656" cy="130165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/>
            <a:t>Plural noun</a:t>
          </a:r>
        </a:p>
      </dsp:txBody>
      <dsp:txXfrm>
        <a:off x="1853305" y="1250536"/>
        <a:ext cx="1301656" cy="13016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D560D-2D1D-46C2-9EC9-FE6059A6EA1B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1BADF-CD2E-41D9-AF89-C4F7BF7969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D560D-2D1D-46C2-9EC9-FE6059A6EA1B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1BADF-CD2E-41D9-AF89-C4F7BF7969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D560D-2D1D-46C2-9EC9-FE6059A6EA1B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1BADF-CD2E-41D9-AF89-C4F7BF7969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D560D-2D1D-46C2-9EC9-FE6059A6EA1B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1BADF-CD2E-41D9-AF89-C4F7BF7969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D560D-2D1D-46C2-9EC9-FE6059A6EA1B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1BADF-CD2E-41D9-AF89-C4F7BF7969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D560D-2D1D-46C2-9EC9-FE6059A6EA1B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1BADF-CD2E-41D9-AF89-C4F7BF7969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D560D-2D1D-46C2-9EC9-FE6059A6EA1B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1BADF-CD2E-41D9-AF89-C4F7BF7969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D560D-2D1D-46C2-9EC9-FE6059A6EA1B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1BADF-CD2E-41D9-AF89-C4F7BF7969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D560D-2D1D-46C2-9EC9-FE6059A6EA1B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1BADF-CD2E-41D9-AF89-C4F7BF7969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D560D-2D1D-46C2-9EC9-FE6059A6EA1B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1BADF-CD2E-41D9-AF89-C4F7BF7969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D560D-2D1D-46C2-9EC9-FE6059A6EA1B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1BADF-CD2E-41D9-AF89-C4F7BF7969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D560D-2D1D-46C2-9EC9-FE6059A6EA1B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1BADF-CD2E-41D9-AF89-C4F7BF7969F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Types of Nouns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English, Grammar Review </a:t>
            </a:r>
            <a:endParaRPr lang="en-US" dirty="0"/>
          </a:p>
        </p:txBody>
      </p:sp>
      <p:pic>
        <p:nvPicPr>
          <p:cNvPr id="4" name="Picture 2" descr="C:\Program Files\Microsoft Office\MEDIA\CAGCAT10\j030295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0"/>
            <a:ext cx="1524000" cy="2136449"/>
          </a:xfrm>
          <a:prstGeom prst="rect">
            <a:avLst/>
          </a:prstGeom>
          <a:noFill/>
        </p:spPr>
      </p:pic>
      <p:pic>
        <p:nvPicPr>
          <p:cNvPr id="5" name="Picture 3" descr="C:\Documents and Settings\nancymartin\Local Settings\Temporary Internet Files\Content.IE5\499SYV31\MC900434813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0"/>
            <a:ext cx="2286000" cy="2286000"/>
          </a:xfrm>
          <a:prstGeom prst="rect">
            <a:avLst/>
          </a:prstGeom>
          <a:noFill/>
        </p:spPr>
      </p:pic>
      <p:pic>
        <p:nvPicPr>
          <p:cNvPr id="6" name="Picture 4" descr="C:\Documents and Settings\nancymartin\Local Settings\Temporary Internet Files\Content.IE5\TRHGIZ11\MC900433887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4648200"/>
            <a:ext cx="2209800" cy="2209800"/>
          </a:xfrm>
          <a:prstGeom prst="rect">
            <a:avLst/>
          </a:prstGeom>
          <a:noFill/>
        </p:spPr>
      </p:pic>
      <p:pic>
        <p:nvPicPr>
          <p:cNvPr id="7" name="Picture 5" descr="C:\Documents and Settings\nancymartin\Local Settings\Temporary Internet Files\Content.IE5\499SYV31\MC900434733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62800" y="4648200"/>
            <a:ext cx="1981200" cy="198120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304800" y="1828800"/>
            <a:ext cx="21479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Person</a:t>
            </a:r>
            <a:endParaRPr 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58000" y="1752600"/>
            <a:ext cx="17027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Place</a:t>
            </a:r>
            <a:endParaRPr 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600200" y="5715000"/>
            <a:ext cx="17700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Thing</a:t>
            </a:r>
            <a:endParaRPr 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019800" y="5715000"/>
            <a:ext cx="14302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Idea</a:t>
            </a:r>
            <a:endParaRPr 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Human/ Non-Human Nouns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good test to decide if a noun is human or non-human is to ask</a:t>
            </a:r>
            <a:r>
              <a:rPr lang="en-US" dirty="0" smtClean="0"/>
              <a:t>…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Is </a:t>
            </a:r>
            <a:r>
              <a:rPr lang="en-US" dirty="0"/>
              <a:t>the noun </a:t>
            </a:r>
            <a:r>
              <a:rPr lang="en-US" b="1" dirty="0"/>
              <a:t>alive</a:t>
            </a:r>
            <a:r>
              <a:rPr lang="en-US" dirty="0"/>
              <a:t>? </a:t>
            </a:r>
          </a:p>
          <a:p>
            <a:pPr>
              <a:buNone/>
            </a:pPr>
            <a:r>
              <a:rPr lang="en-US" dirty="0" smtClean="0"/>
              <a:t>Could </a:t>
            </a:r>
            <a:r>
              <a:rPr lang="en-US" b="1" dirty="0"/>
              <a:t>I </a:t>
            </a:r>
            <a:r>
              <a:rPr lang="en-US" dirty="0"/>
              <a:t>do this? </a:t>
            </a:r>
          </a:p>
          <a:p>
            <a:pPr>
              <a:buNone/>
            </a:pPr>
            <a:r>
              <a:rPr lang="en-US" dirty="0"/>
              <a:t>Could a </a:t>
            </a:r>
            <a:r>
              <a:rPr lang="en-US" b="1" dirty="0"/>
              <a:t>rock </a:t>
            </a:r>
            <a:r>
              <a:rPr lang="en-US" dirty="0"/>
              <a:t>do this? </a:t>
            </a:r>
          </a:p>
          <a:p>
            <a:endParaRPr lang="en-US" dirty="0"/>
          </a:p>
        </p:txBody>
      </p:sp>
      <p:pic>
        <p:nvPicPr>
          <p:cNvPr id="4098" name="Picture 2" descr="C:\Documents and Settings\nancymartin\Local Settings\Temporary Internet Files\Content.IE5\YMTNXG43\MC90044152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3138407"/>
            <a:ext cx="3016250" cy="25765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Collective Nouns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Collective nouns name a group of people or things. </a:t>
            </a:r>
          </a:p>
          <a:p>
            <a:pPr>
              <a:buNone/>
            </a:pPr>
            <a:r>
              <a:rPr lang="en-US" dirty="0" smtClean="0"/>
              <a:t>Examples- crew, cast, audience, class, committee 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1026" name="Picture 2" descr="C:\Documents and Settings\nancymartin\Local Settings\Temporary Internet Files\Content.IE5\4JV2ZMI4\MP900439545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3657600"/>
            <a:ext cx="4191000" cy="27979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Plural/ Singular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9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Singular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Rule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Plural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boy, girls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Add</a:t>
                      </a:r>
                      <a:r>
                        <a:rPr lang="en-US" baseline="0" dirty="0" smtClean="0"/>
                        <a:t> -s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boys, girls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echo, hero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Add –s to a few -o endings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echoes,</a:t>
                      </a:r>
                      <a:r>
                        <a:rPr lang="en-US" baseline="0" dirty="0" smtClean="0"/>
                        <a:t> heroes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box, church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Add –</a:t>
                      </a:r>
                      <a:r>
                        <a:rPr lang="en-US" dirty="0" err="1" smtClean="0"/>
                        <a:t>es</a:t>
                      </a:r>
                      <a:r>
                        <a:rPr lang="en-US" dirty="0" smtClean="0"/>
                        <a:t> to -s,</a:t>
                      </a:r>
                      <a:r>
                        <a:rPr lang="en-US" baseline="0" dirty="0" smtClean="0"/>
                        <a:t> -</a:t>
                      </a:r>
                      <a:r>
                        <a:rPr lang="en-US" baseline="0" dirty="0" err="1" smtClean="0"/>
                        <a:t>sh,-ch</a:t>
                      </a:r>
                      <a:r>
                        <a:rPr lang="en-US" baseline="0" dirty="0" smtClean="0"/>
                        <a:t>, -x, -z endings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boxes, churches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melody, fly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monkey,</a:t>
                      </a:r>
                      <a:r>
                        <a:rPr lang="en-US" baseline="0" dirty="0" smtClean="0"/>
                        <a:t> day 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Change –y</a:t>
                      </a:r>
                      <a:r>
                        <a:rPr lang="en-US" baseline="0" dirty="0" smtClean="0"/>
                        <a:t> to –</a:t>
                      </a:r>
                      <a:r>
                        <a:rPr lang="en-US" baseline="0" dirty="0" err="1" smtClean="0"/>
                        <a:t>i</a:t>
                      </a:r>
                      <a:r>
                        <a:rPr lang="en-US" baseline="0" dirty="0" smtClean="0"/>
                        <a:t> and add -</a:t>
                      </a:r>
                      <a:r>
                        <a:rPr lang="en-US" baseline="0" dirty="0" err="1" smtClean="0"/>
                        <a:t>es</a:t>
                      </a:r>
                      <a:r>
                        <a:rPr lang="en-US" baseline="0" dirty="0" smtClean="0"/>
                        <a:t> to –y endings.</a:t>
                      </a:r>
                    </a:p>
                    <a:p>
                      <a:r>
                        <a:rPr lang="en-US" baseline="0" dirty="0" smtClean="0"/>
                        <a:t> If a vowel comes before the -y, add –s.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melodies, flies 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monkeys,</a:t>
                      </a:r>
                      <a:r>
                        <a:rPr lang="en-US" baseline="0" dirty="0" smtClean="0"/>
                        <a:t> days 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thief,</a:t>
                      </a:r>
                      <a:r>
                        <a:rPr lang="en-US" baseline="0" dirty="0" smtClean="0"/>
                        <a:t> half</a:t>
                      </a:r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roof, cuff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Change –f to –v,</a:t>
                      </a:r>
                      <a:r>
                        <a:rPr lang="en-US" baseline="0" dirty="0" smtClean="0"/>
                        <a:t> add –</a:t>
                      </a:r>
                      <a:r>
                        <a:rPr lang="en-US" baseline="0" dirty="0" err="1" smtClean="0"/>
                        <a:t>es</a:t>
                      </a:r>
                      <a:r>
                        <a:rPr lang="en-US" baseline="0" dirty="0" smtClean="0"/>
                        <a:t> to most. </a:t>
                      </a:r>
                    </a:p>
                    <a:p>
                      <a:r>
                        <a:rPr lang="en-US" baseline="0" dirty="0" smtClean="0"/>
                        <a:t>Add –s to a few –f endings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thieves,</a:t>
                      </a:r>
                      <a:r>
                        <a:rPr lang="en-US" baseline="0" dirty="0" smtClean="0"/>
                        <a:t> halves </a:t>
                      </a:r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roofs, cuffs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corn, tuna,</a:t>
                      </a:r>
                      <a:r>
                        <a:rPr lang="en-US" baseline="0" dirty="0" smtClean="0"/>
                        <a:t> fish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Same spelling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corn, tuna,</a:t>
                      </a:r>
                      <a:r>
                        <a:rPr lang="en-US" baseline="0" dirty="0" smtClean="0"/>
                        <a:t> fish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woman, foot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Irregular plural</a:t>
                      </a:r>
                      <a:r>
                        <a:rPr lang="en-US" baseline="0" dirty="0" smtClean="0"/>
                        <a:t> forms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women, feet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Nouns that fit who you are!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Make your own to describe you!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Nouns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9144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Common/ Proper</a:t>
            </a:r>
          </a:p>
          <a:p>
            <a:r>
              <a:rPr lang="en-US" dirty="0" smtClean="0"/>
              <a:t>Abstract/ Concrete</a:t>
            </a:r>
          </a:p>
          <a:p>
            <a:r>
              <a:rPr lang="en-US" dirty="0" smtClean="0"/>
              <a:t>Collective</a:t>
            </a:r>
          </a:p>
          <a:p>
            <a:r>
              <a:rPr lang="en-US" dirty="0" smtClean="0"/>
              <a:t>Human/ Non-Human</a:t>
            </a:r>
          </a:p>
          <a:p>
            <a:r>
              <a:rPr lang="en-US" dirty="0" smtClean="0"/>
              <a:t>Plural/ Singular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A noun will always be a person, place, thing or idea! </a:t>
            </a:r>
            <a:endParaRPr lang="en-US" dirty="0"/>
          </a:p>
        </p:txBody>
      </p:sp>
      <p:pic>
        <p:nvPicPr>
          <p:cNvPr id="2050" name="Picture 2" descr="C:\Program Files\Microsoft Office\MEDIA\CAGCAT10\j030295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3400" y="5638800"/>
            <a:ext cx="706628" cy="990600"/>
          </a:xfrm>
          <a:prstGeom prst="rect">
            <a:avLst/>
          </a:prstGeom>
          <a:noFill/>
        </p:spPr>
      </p:pic>
      <p:pic>
        <p:nvPicPr>
          <p:cNvPr id="2051" name="Picture 3" descr="C:\Documents and Settings\nancymartin\Local Settings\Temporary Internet Files\Content.IE5\499SYV31\MC900434813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486" y="5638800"/>
            <a:ext cx="1066800" cy="1066800"/>
          </a:xfrm>
          <a:prstGeom prst="rect">
            <a:avLst/>
          </a:prstGeom>
          <a:noFill/>
        </p:spPr>
      </p:pic>
      <p:pic>
        <p:nvPicPr>
          <p:cNvPr id="2052" name="Picture 4" descr="C:\Documents and Settings\nancymartin\Local Settings\Temporary Internet Files\Content.IE5\TRHGIZ11\MC900433887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77000" y="5715000"/>
            <a:ext cx="914400" cy="914400"/>
          </a:xfrm>
          <a:prstGeom prst="rect">
            <a:avLst/>
          </a:prstGeom>
          <a:noFill/>
        </p:spPr>
      </p:pic>
      <p:pic>
        <p:nvPicPr>
          <p:cNvPr id="2053" name="Picture 5" descr="C:\Documents and Settings\nancymartin\Local Settings\Temporary Internet Files\Content.IE5\499SYV31\MC900434733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96200" y="5638800"/>
            <a:ext cx="1066800" cy="1066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Common/ Proper Nouns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i="1" u="sng" dirty="0" smtClean="0"/>
              <a:t>common noun </a:t>
            </a:r>
            <a:r>
              <a:rPr lang="en-US" dirty="0" smtClean="0"/>
              <a:t>is a general name for a person, place, thing or idea. </a:t>
            </a:r>
          </a:p>
          <a:p>
            <a:pPr>
              <a:buNone/>
            </a:pPr>
            <a:r>
              <a:rPr lang="en-US" dirty="0" smtClean="0"/>
              <a:t>Example- theater </a:t>
            </a:r>
          </a:p>
          <a:p>
            <a:r>
              <a:rPr lang="en-US" dirty="0" smtClean="0"/>
              <a:t>A </a:t>
            </a:r>
            <a:r>
              <a:rPr lang="en-US" i="1" u="sng" dirty="0" smtClean="0"/>
              <a:t>proper noun </a:t>
            </a:r>
            <a:r>
              <a:rPr lang="en-US" dirty="0" smtClean="0"/>
              <a:t>is a name of a specific person, place, thing or idea.</a:t>
            </a:r>
          </a:p>
          <a:p>
            <a:pPr>
              <a:buNone/>
            </a:pPr>
            <a:r>
              <a:rPr lang="en-US" dirty="0" smtClean="0"/>
              <a:t>Example- </a:t>
            </a:r>
            <a:r>
              <a:rPr lang="en-US" u="sng" dirty="0" smtClean="0"/>
              <a:t>P</a:t>
            </a:r>
            <a:r>
              <a:rPr lang="en-US" dirty="0" smtClean="0"/>
              <a:t>alace </a:t>
            </a:r>
            <a:r>
              <a:rPr lang="en-US" u="sng" dirty="0" smtClean="0"/>
              <a:t>T</a:t>
            </a:r>
            <a:r>
              <a:rPr lang="en-US" dirty="0" smtClean="0"/>
              <a:t>heater </a:t>
            </a:r>
          </a:p>
          <a:p>
            <a:r>
              <a:rPr lang="en-US" dirty="0" smtClean="0"/>
              <a:t>Only proper nouns need to be </a:t>
            </a:r>
            <a:r>
              <a:rPr lang="en-US" i="1" u="sng" dirty="0" smtClean="0"/>
              <a:t>capitalized</a:t>
            </a:r>
            <a:r>
              <a:rPr lang="en-US" dirty="0" smtClean="0"/>
              <a:t>, so a big clue is if the noun is capitalized.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Concrete Nouns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These nouns are the ones we can visualize. </a:t>
            </a:r>
            <a:r>
              <a:rPr lang="en-US" dirty="0" smtClean="0"/>
              <a:t>Examples: Table</a:t>
            </a:r>
            <a:r>
              <a:rPr lang="en-US" dirty="0"/>
              <a:t>, Rock, Flag, Hairdresser</a:t>
            </a:r>
          </a:p>
          <a:p>
            <a:r>
              <a:rPr lang="en-US" dirty="0"/>
              <a:t>…you can SEE </a:t>
            </a:r>
          </a:p>
          <a:p>
            <a:r>
              <a:rPr lang="en-US" dirty="0"/>
              <a:t>…you can TOUCH </a:t>
            </a:r>
          </a:p>
          <a:p>
            <a:r>
              <a:rPr lang="en-US" dirty="0"/>
              <a:t>…you can TASTE </a:t>
            </a:r>
          </a:p>
          <a:p>
            <a:r>
              <a:rPr lang="en-US" dirty="0"/>
              <a:t>…you can HEAR </a:t>
            </a:r>
          </a:p>
          <a:p>
            <a:r>
              <a:rPr lang="en-US" dirty="0"/>
              <a:t>… you can SMELL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Concrete Nouns have</a:t>
            </a:r>
            <a:br>
              <a:rPr lang="en-US" dirty="0" smtClean="0"/>
            </a:br>
            <a:r>
              <a:rPr lang="en-US" dirty="0" smtClean="0"/>
              <a:t>Sight, Touch, Hear, Smell, Taste </a:t>
            </a:r>
            <a:endParaRPr lang="en-US" dirty="0"/>
          </a:p>
        </p:txBody>
      </p:sp>
      <p:pic>
        <p:nvPicPr>
          <p:cNvPr id="4" name="Content Placeholder 3" descr="C:\Documents and Settings\njmarti\Local Settings\Temporary Internet Files\Content.IE5\FJX2VOX5\MPj04385900000[1]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371600"/>
            <a:ext cx="2125287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C:\Documents and Settings\njmarti\Local Settings\Temporary Internet Files\Content.IE5\KI1LEXVJ\MPj04276020000[1]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71800" y="2209800"/>
            <a:ext cx="2286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C:\Documents and Settings\njmarti\Local Settings\Temporary Internet Files\Content.IE5\KI1LEXVJ\MCBD06706_0000[1].wmf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0" y="1447800"/>
            <a:ext cx="227647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C:\Documents and Settings\njmarti\Local Settings\Temporary Internet Files\Content.IE5\8DYZ85UN\MPj04373340000[1]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" y="3886200"/>
            <a:ext cx="24384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C:\Documents and Settings\njmarti\Local Settings\Temporary Internet Files\Content.IE5\FJX2VOX5\MPj04371800000[1]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943600" y="4191000"/>
            <a:ext cx="1981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6553200" y="3581400"/>
            <a:ext cx="1887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Disturbance- Hear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248400" y="6488668"/>
            <a:ext cx="1449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Smoke- Sight 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657600" y="4495800"/>
            <a:ext cx="1272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Sour- Taste 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28600" y="3505200"/>
            <a:ext cx="14901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Leaves- Touch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371600" y="6248400"/>
            <a:ext cx="15094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Stench- Smell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 Nouns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These nouns are usually ideas or concepts with </a:t>
            </a:r>
            <a:r>
              <a:rPr lang="en-US" b="1" dirty="0"/>
              <a:t>no clear visual image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…</a:t>
            </a:r>
            <a:r>
              <a:rPr lang="en-US" dirty="0"/>
              <a:t>Ideas</a:t>
            </a:r>
          </a:p>
          <a:p>
            <a:pPr>
              <a:buNone/>
            </a:pPr>
            <a:r>
              <a:rPr lang="en-US" dirty="0"/>
              <a:t>			</a:t>
            </a:r>
            <a:r>
              <a:rPr lang="en-US" dirty="0" smtClean="0"/>
              <a:t>…Thoughts</a:t>
            </a:r>
            <a:endParaRPr lang="en-US" dirty="0"/>
          </a:p>
          <a:p>
            <a:pPr>
              <a:buNone/>
            </a:pPr>
            <a:r>
              <a:rPr lang="en-US" dirty="0"/>
              <a:t>			</a:t>
            </a:r>
            <a:r>
              <a:rPr lang="en-US" dirty="0" smtClean="0"/>
              <a:t>…Feelings</a:t>
            </a:r>
            <a:r>
              <a:rPr lang="en-US" dirty="0"/>
              <a:t>/ Emotions</a:t>
            </a:r>
          </a:p>
          <a:p>
            <a:pPr>
              <a:buNone/>
            </a:pPr>
            <a:r>
              <a:rPr lang="en-US" dirty="0"/>
              <a:t>			</a:t>
            </a:r>
            <a:r>
              <a:rPr lang="en-US" dirty="0" smtClean="0"/>
              <a:t>…Concepts </a:t>
            </a: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en-US" dirty="0" smtClean="0"/>
              <a:t>Examples- </a:t>
            </a:r>
            <a:r>
              <a:rPr lang="en-US" dirty="0"/>
              <a:t>Sincerity, Anger, Happiness, Hope, Love, Intelligence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Think of an image for </a:t>
            </a:r>
            <a:r>
              <a:rPr lang="en-US" b="1" dirty="0" smtClean="0"/>
              <a:t>HOPE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Everyone </a:t>
            </a:r>
            <a:r>
              <a:rPr lang="en-US" dirty="0"/>
              <a:t>has a different image in mind!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These </a:t>
            </a:r>
            <a:r>
              <a:rPr lang="en-US" i="1" dirty="0" smtClean="0"/>
              <a:t>abstract nouns </a:t>
            </a:r>
            <a:r>
              <a:rPr lang="en-US" dirty="0"/>
              <a:t>can only be described and imagined. </a:t>
            </a: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This is why abstract nouns often have symbols to show meaning. </a:t>
            </a:r>
            <a:endParaRPr lang="en-US" dirty="0"/>
          </a:p>
        </p:txBody>
      </p:sp>
      <p:pic>
        <p:nvPicPr>
          <p:cNvPr id="5122" name="Picture 2" descr="C:\Documents and Settings\nancymartin\Local Settings\Temporary Internet Files\Content.IE5\499SYV31\MC900434733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4953000"/>
            <a:ext cx="1600200" cy="1600200"/>
          </a:xfrm>
          <a:prstGeom prst="rect">
            <a:avLst/>
          </a:prstGeom>
          <a:noFill/>
        </p:spPr>
      </p:pic>
      <p:pic>
        <p:nvPicPr>
          <p:cNvPr id="5123" name="Picture 3" descr="C:\Documents and Settings\nancymartin\Local Settings\Temporary Internet Files\Content.IE5\CCDHRREM\MC910215923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400" y="4876800"/>
            <a:ext cx="1752600" cy="1752600"/>
          </a:xfrm>
          <a:prstGeom prst="rect">
            <a:avLst/>
          </a:prstGeom>
          <a:noFill/>
        </p:spPr>
      </p:pic>
      <p:pic>
        <p:nvPicPr>
          <p:cNvPr id="5124" name="Picture 4" descr="C:\Documents and Settings\nancymartin\Local Settings\Temporary Internet Files\Content.IE5\L3P8YR9J\MC900304597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02398" y="4953000"/>
            <a:ext cx="1685402" cy="16443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Human/ Non-Human Nouns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Human…boys      </a:t>
            </a:r>
          </a:p>
          <a:p>
            <a:pPr>
              <a:buNone/>
            </a:pPr>
            <a:r>
              <a:rPr lang="en-US" dirty="0"/>
              <a:t>             </a:t>
            </a:r>
            <a:r>
              <a:rPr lang="en-US" dirty="0" smtClean="0"/>
              <a:t>…</a:t>
            </a:r>
            <a:r>
              <a:rPr lang="en-US" dirty="0"/>
              <a:t>girls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Non-human…</a:t>
            </a:r>
          </a:p>
          <a:p>
            <a:pPr>
              <a:buNone/>
            </a:pPr>
            <a:r>
              <a:rPr lang="en-US" dirty="0" smtClean="0"/>
              <a:t>              	  …animals</a:t>
            </a:r>
            <a:endParaRPr lang="en-US" dirty="0"/>
          </a:p>
          <a:p>
            <a:pPr>
              <a:buNone/>
            </a:pPr>
            <a:r>
              <a:rPr lang="en-US" dirty="0" smtClean="0"/>
              <a:t>		    	  …nature</a:t>
            </a:r>
          </a:p>
          <a:p>
            <a:pPr>
              <a:buNone/>
            </a:pPr>
            <a:r>
              <a:rPr lang="en-US" dirty="0" smtClean="0"/>
              <a:t>             	   …</a:t>
            </a:r>
            <a:r>
              <a:rPr lang="en-US" dirty="0"/>
              <a:t>objects            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C:\Documents and Settings\codynm\Local Settings\Temporary Internet Files\Content.IE5\8DYZ85UN\MPj04393270000[1]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1371600"/>
            <a:ext cx="2599488" cy="1845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C:\Documents and Settings\codynm\Local Settings\Temporary Internet Files\Content.IE5\OPO3E3C7\MPj04309950000[1]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3505200"/>
            <a:ext cx="2758770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90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Choosing between human and non-human nouns is important when talking about a noun in a sentence.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133600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/>
              <a:t> </a:t>
            </a:r>
          </a:p>
          <a:p>
            <a:r>
              <a:rPr lang="en-US" dirty="0"/>
              <a:t>The rock smiled. </a:t>
            </a:r>
            <a:r>
              <a:rPr lang="en-US" dirty="0" smtClean="0"/>
              <a:t>			</a:t>
            </a:r>
            <a:endParaRPr lang="en-US" dirty="0"/>
          </a:p>
          <a:p>
            <a:r>
              <a:rPr lang="en-US" dirty="0"/>
              <a:t>WRONG</a:t>
            </a:r>
            <a:r>
              <a:rPr lang="en-US" dirty="0" smtClean="0"/>
              <a:t>!</a:t>
            </a:r>
            <a:endParaRPr lang="en-US" dirty="0"/>
          </a:p>
          <a:p>
            <a:r>
              <a:rPr lang="en-US" dirty="0"/>
              <a:t>The boy smiled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Who is making that noise? (A person)</a:t>
            </a:r>
            <a:endParaRPr lang="en-US" dirty="0"/>
          </a:p>
          <a:p>
            <a:r>
              <a:rPr lang="en-US" dirty="0"/>
              <a:t>What is making that noise? (Something nonhuman</a:t>
            </a:r>
            <a:r>
              <a:rPr lang="en-US" dirty="0" smtClean="0"/>
              <a:t>!)</a:t>
            </a:r>
            <a:endParaRPr lang="en-US" dirty="0"/>
          </a:p>
        </p:txBody>
      </p:sp>
      <p:pic>
        <p:nvPicPr>
          <p:cNvPr id="3074" name="Picture 2" descr="C:\Documents and Settings\nancymartin\Local Settings\Temporary Internet Files\Content.IE5\CCDHRREM\MP900202117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2463800"/>
            <a:ext cx="3276600" cy="2184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493</Words>
  <Application>Microsoft Office PowerPoint</Application>
  <PresentationFormat>On-screen Show (4:3)</PresentationFormat>
  <Paragraphs>121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Types of Nouns </vt:lpstr>
      <vt:lpstr>Types of Nouns </vt:lpstr>
      <vt:lpstr>Common/ Proper Nouns </vt:lpstr>
      <vt:lpstr>Concrete Nouns </vt:lpstr>
      <vt:lpstr>Concrete Nouns have Sight, Touch, Hear, Smell, Taste </vt:lpstr>
      <vt:lpstr>Abstract Nouns </vt:lpstr>
      <vt:lpstr>Think of an image for HOPE </vt:lpstr>
      <vt:lpstr>Human/ Non-Human Nouns  </vt:lpstr>
      <vt:lpstr>Choosing between human and non-human nouns is important when talking about a noun in a sentence. </vt:lpstr>
      <vt:lpstr>Human/ Non-Human Nouns</vt:lpstr>
      <vt:lpstr>Collective Nouns </vt:lpstr>
      <vt:lpstr>Plural/ Singular </vt:lpstr>
      <vt:lpstr>Nouns that fit who you are! </vt:lpstr>
      <vt:lpstr>Make your own to describe you! </vt:lpstr>
    </vt:vector>
  </TitlesOfParts>
  <Company>Moore Public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Nouns </dc:title>
  <dc:creator>nancymartin</dc:creator>
  <cp:lastModifiedBy>nancymartin</cp:lastModifiedBy>
  <cp:revision>4</cp:revision>
  <dcterms:created xsi:type="dcterms:W3CDTF">2011-04-11T20:15:04Z</dcterms:created>
  <dcterms:modified xsi:type="dcterms:W3CDTF">2011-04-13T12:21:57Z</dcterms:modified>
</cp:coreProperties>
</file>